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0EE74-622B-4E44-B7E4-899D91FFFD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DDB2E0-3E1A-524E-898D-56FF6B98E1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D301E-5ED3-8F4A-BD02-966F946BE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BE6FB4-658D-F544-A1DA-5E70D677F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ACCA12-E885-F04C-9A21-55168BDDE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537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6FF7B-78C2-E34C-9518-169523EB3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B889D4-E7C1-A14B-969E-57986069ED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66598-99B1-394B-B92F-E80A9D49A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F5012-592B-2244-83FC-D4223E276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49FBE4-28D9-744B-90D4-6C213D5D5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43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B9018F-26C8-3D4A-BB3E-7BCC24E383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C4AD5F-6EEC-3142-8FD1-F2D79C04ED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A403D-0FED-5F45-9491-AE3141ABF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15BF6-CC0A-034D-BCFA-AB1E2BE35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A88CE-3E84-DA4D-AA2D-4B680626F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78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A832D-3BA7-C449-A491-D63C2CE45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D32D70-CEC5-6A4B-A09F-40A0ED4970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AEB835-A066-5A4C-A769-125757BBC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5C3F6-E465-444D-A396-D86FF3B00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536C42-47A9-A24E-838B-740B0FCF5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557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DBADB-0FAE-5348-B2F7-B341D06D7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5B9524-96B3-564F-AD27-0D4322820E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E7544-ED22-7048-846A-E3A71196C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6747DD-1814-3A4D-B223-29C5F0222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C7787-8315-B145-9EEC-222AE139D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13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AA6D7D-A197-C44C-AC38-D8D4226D4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90838-BEC1-E546-8238-AC01E5CDB3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BC118E-5F50-3944-BF83-FBA5BA213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5BB0CE-0A56-6247-83C8-C1BCD955B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5919B-4950-4345-8208-198C88D0F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F34981-038F-0547-AEE0-4C7CDF838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3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0E09A-0F27-FB4D-A956-54CA9BB5C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148F0-4754-6E47-A40A-6ACC038C6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6A3794-AE0B-DC49-873B-EF5FA13C9E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C8E5C6-676C-434E-895F-16ECCF226F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A09CA0-84C3-6145-9B50-DA3F71515B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A65269-29EE-4C4D-AF0B-EDDC0B904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F52E357-928B-6A45-914A-A71729E3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EB6786-38A3-DF49-B57D-2DC67FF36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590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AEDDD-3E98-8B44-9502-20257160F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634D1C-7BC1-8D45-8B59-C8B76AA7B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4B612D-2006-2149-9BAA-18744DE91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5F1058-89A7-B84D-B4F8-0A329E2FE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63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E7E8A4E-FDBF-3F4C-A940-D56AF24B15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C43DFA-E8C6-0142-B4B7-42D46BC5E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7BDAE9-22BC-544F-97B7-1A914F0690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737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D2089-ADFC-FA4A-A419-145B52954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1EEF4-7A8F-9542-862E-BAF853443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7F978F-EF7D-9D46-A710-785852A4D9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13DA78-E49F-704F-882D-21356C77B5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2BCCB1-33A6-0048-875D-400FD3945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6B567E-6E95-BD44-8F90-D14BB4914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578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B23B9-6D96-1547-9607-04D810AE6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900228-1E8A-7E4F-A656-FB1D97E996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0378D5-9426-8E42-A0EC-EAAA8DFB8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8DECC-5201-6740-BE29-D48D7D430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0C03E-3E9E-DC40-A1DD-611FE3DDE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3A9AC1-B0C8-F749-8969-AA968AF53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0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72B1D7E-62DB-8F4F-B8CE-9EA5123225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38FB04-D555-DD46-BA3F-1E9E65D6A9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2545A5-384F-0B4C-BF3F-37C9585B7E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E994B-332B-7E4D-B059-4C84CACEB091}" type="datetimeFigureOut">
              <a:rPr lang="en-US" smtClean="0"/>
              <a:t>8/17/21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BFC85-DCCB-6B4A-A6A2-0D3AC45F12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76D26-AF73-F047-9AF3-AD375B9CBE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50503-D7D7-E743-B44F-5A103DEBD7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652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92DC3-210C-CE42-A104-5A2FA716B1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2F1EF1-E5A0-1348-A113-B625B5682C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B81598E1-C73B-774A-A234-1C519893B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229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Text&#10;&#10;Description automatically generated with medium confidence">
            <a:extLst>
              <a:ext uri="{FF2B5EF4-FFF2-40B4-BE49-F238E27FC236}">
                <a16:creationId xmlns:a16="http://schemas.microsoft.com/office/drawing/2014/main" id="{01341B49-36E1-9741-ACF3-4AA6FA2F1F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280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6CDBA396-0E1F-5340-8A9B-9CFE2BABB9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533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A40FB985-DAD7-384B-8F27-5F8B3E6DD7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457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BAD698C-4CBB-9A4B-AA0E-647EE36EDE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197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Content Placeholder 4" descr="A picture containing diagram&#10;&#10;Description automatically generated">
            <a:extLst>
              <a:ext uri="{FF2B5EF4-FFF2-40B4-BE49-F238E27FC236}">
                <a16:creationId xmlns:a16="http://schemas.microsoft.com/office/drawing/2014/main" id="{67519C45-08F7-AC40-A4ED-18ED8ADD3A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6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1AA9FB3-F4EB-8044-BC05-82C0F8CB25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843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Macintosh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Aaron Armstrong</dc:creator>
  <cp:lastModifiedBy>Aaron Armstrong</cp:lastModifiedBy>
  <cp:revision>3</cp:revision>
  <dcterms:created xsi:type="dcterms:W3CDTF">2021-08-03T20:26:26Z</dcterms:created>
  <dcterms:modified xsi:type="dcterms:W3CDTF">2021-08-17T19:32:27Z</dcterms:modified>
</cp:coreProperties>
</file>